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58" r:id="rId3"/>
    <p:sldId id="257" r:id="rId4"/>
    <p:sldId id="261" r:id="rId5"/>
    <p:sldId id="282" r:id="rId6"/>
    <p:sldId id="283" r:id="rId7"/>
    <p:sldId id="264" r:id="rId8"/>
    <p:sldId id="262" r:id="rId9"/>
    <p:sldId id="268" r:id="rId10"/>
    <p:sldId id="265" r:id="rId11"/>
    <p:sldId id="289" r:id="rId12"/>
    <p:sldId id="272" r:id="rId13"/>
    <p:sldId id="273" r:id="rId14"/>
    <p:sldId id="275" r:id="rId15"/>
    <p:sldId id="276" r:id="rId16"/>
    <p:sldId id="277" r:id="rId17"/>
    <p:sldId id="278" r:id="rId18"/>
    <p:sldId id="279" r:id="rId19"/>
    <p:sldId id="284" r:id="rId20"/>
    <p:sldId id="281" r:id="rId21"/>
    <p:sldId id="286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44" autoAdjust="0"/>
    <p:restoredTop sz="94660"/>
  </p:normalViewPr>
  <p:slideViewPr>
    <p:cSldViewPr snapToGrid="0">
      <p:cViewPr varScale="1">
        <p:scale>
          <a:sx n="86" d="100"/>
          <a:sy n="86" d="100"/>
        </p:scale>
        <p:origin x="93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600F51-4B50-47E0-A40F-29419D978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9680E0C-D1FF-400C-9193-C64F8E3CC4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F4319A-3538-4DD6-B2ED-66874BED5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6DE0-49CC-4FFB-985A-B93F0ECAB9D2}" type="datetimeFigureOut">
              <a:rPr lang="fr-FR" smtClean="0"/>
              <a:t>11/10/2019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E80E3B-1ADF-4101-8F02-61570312D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863DD2-9CDE-4B9F-864A-6E6E4A0B6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C63B0-97C2-45F1-A5BA-EE9A5F1AD7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893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58C825-EF74-41CA-97FD-96D747D3D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F6D714E-EE67-4E02-A596-7E1534AC7D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2E55CF-154A-4633-9FA3-9E6D1FC3E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6DE0-49CC-4FFB-985A-B93F0ECAB9D2}" type="datetimeFigureOut">
              <a:rPr lang="fr-FR" smtClean="0"/>
              <a:t>11/10/2019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A19566-554C-47E8-B5EC-99AAC5A66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34BA42-7CFA-4123-9933-8CB280310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C63B0-97C2-45F1-A5BA-EE9A5F1AD7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5387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DA917EF-363D-4176-8E45-81637070E6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2B54EDF-B4C4-433F-A779-0A3DB0D87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6F515F-B08E-4F1F-89E4-EBC0A30F6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6DE0-49CC-4FFB-985A-B93F0ECAB9D2}" type="datetimeFigureOut">
              <a:rPr lang="fr-FR" smtClean="0"/>
              <a:t>11/10/2019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2DCF03-4CCF-4A91-857A-A41EE909D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A0C4B5-7BFB-4345-83CC-CF637B312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C63B0-97C2-45F1-A5BA-EE9A5F1AD7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5981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35A4C0-6C09-4562-8E5A-A92603290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CA4CA9-A09F-4691-880E-EB7BB43C5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CDFEBC-36C8-4B2A-AD9F-570778588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6DE0-49CC-4FFB-985A-B93F0ECAB9D2}" type="datetimeFigureOut">
              <a:rPr lang="fr-FR" smtClean="0"/>
              <a:t>11/10/2019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BBBEBE-BC01-470B-9D17-07E051A92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2EEF0B-A37A-4BE8-B72C-302098AB9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C63B0-97C2-45F1-A5BA-EE9A5F1AD7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144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A0662C-6710-4426-BBFE-49A628A53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7258A6-BAA4-40A2-8484-4236AD1B1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30AD94-3FC2-4FEE-A586-B00546161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6DE0-49CC-4FFB-985A-B93F0ECAB9D2}" type="datetimeFigureOut">
              <a:rPr lang="fr-FR" smtClean="0"/>
              <a:t>11/10/2019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50AACE-F90D-4AD8-9008-F442BF9E1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B00DD3-80C2-407E-A60F-E11D029D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C63B0-97C2-45F1-A5BA-EE9A5F1AD7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7237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174818-8FBB-4023-97C1-0EA84169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C49FB0-B6D0-434F-A946-7677D9A61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8E675E-7264-47C3-B196-541E28BC8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566C069-5A69-472B-979E-7C9232224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6DE0-49CC-4FFB-985A-B93F0ECAB9D2}" type="datetimeFigureOut">
              <a:rPr lang="fr-FR" smtClean="0"/>
              <a:t>11/10/2019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D97A1BB-E144-46EB-8B56-1EE8299A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C35FABD-9130-4B66-96C4-6C40CE83E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C63B0-97C2-45F1-A5BA-EE9A5F1AD7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5124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8FE07B-80A6-48B0-B23C-7F2C605A8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8894AAF-8B3D-4125-A656-3AA147DE3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CC3E039-561A-408B-AE55-B66919824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5E1D8A3-CECA-46D5-A1E0-EF495B3A7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B50B8B8-647B-4081-A22C-1A8E9E416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FF72974-F503-42B4-BC77-0E95DA15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6DE0-49CC-4FFB-985A-B93F0ECAB9D2}" type="datetimeFigureOut">
              <a:rPr lang="fr-FR" smtClean="0"/>
              <a:t>11/10/2019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8A7AB4F-8F16-4E32-AD4E-7CB90C2C7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0597624-88B2-4F51-BD03-6BA229E85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C63B0-97C2-45F1-A5BA-EE9A5F1AD7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1735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3A208C-10A7-4CED-82AD-546A3337A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56F66FA-3507-4243-8869-ECD3F1D2B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6DE0-49CC-4FFB-985A-B93F0ECAB9D2}" type="datetimeFigureOut">
              <a:rPr lang="fr-FR" smtClean="0"/>
              <a:t>11/10/2019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3132199-E462-4515-B0BD-3E6FB7099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6B292AB-8C44-4D91-AE87-03AB2F26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C63B0-97C2-45F1-A5BA-EE9A5F1AD7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164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42B56D1-DDB9-4183-AD0D-A3452A40A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6DE0-49CC-4FFB-985A-B93F0ECAB9D2}" type="datetimeFigureOut">
              <a:rPr lang="fr-FR" smtClean="0"/>
              <a:t>11/10/2019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D668DC0-849D-4177-A29C-9FECF1838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6E90BF-2D24-4E95-998E-EE0E7DED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C63B0-97C2-45F1-A5BA-EE9A5F1AD7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1148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FC6A8-6F85-4FB3-8A4A-D5FAC4260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788AA5-4451-4387-8175-0A0D29E69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241D4DF-FBBC-40CA-91E2-9E81B5091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2ACCD5-CB7A-4528-93C4-6A07467D2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6DE0-49CC-4FFB-985A-B93F0ECAB9D2}" type="datetimeFigureOut">
              <a:rPr lang="fr-FR" smtClean="0"/>
              <a:t>11/10/2019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488FCE2-59D4-4473-A651-369BC8486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A3798A-9AC2-4370-B11B-85F761FD5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C63B0-97C2-45F1-A5BA-EE9A5F1AD7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1010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D81AB5-F364-44E0-95E7-A670B586C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4550ADF-E107-4315-BD9E-8CE8300BF7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090F57D-767C-486D-B210-A6EB52A8D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B9E94E-0E94-4237-B101-DC61B5A9B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16DE0-49CC-4FFB-985A-B93F0ECAB9D2}" type="datetimeFigureOut">
              <a:rPr lang="fr-FR" smtClean="0"/>
              <a:t>11/10/2019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838F1C-C1AB-4FE9-A200-88C0B2A4D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E6C13B-016C-48E7-85B7-B42F13834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C63B0-97C2-45F1-A5BA-EE9A5F1AD7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331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303F60C-725C-4189-B9DC-F66A865AB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3D568B-A0FA-4828-8C14-74B62CEA6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F8BC19-38A1-465D-825F-B6F50291E0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16DE0-49CC-4FFB-985A-B93F0ECAB9D2}" type="datetimeFigureOut">
              <a:rPr lang="fr-FR" smtClean="0"/>
              <a:t>11/10/2019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BD8ECE-1110-490F-A7B6-07C7258FB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D52D8D-6734-4654-8E61-4399C332C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C63B0-97C2-45F1-A5BA-EE9A5F1AD7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3801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extérieur, route&#10;&#10;Description générée automatiquement">
            <a:extLst>
              <a:ext uri="{FF2B5EF4-FFF2-40B4-BE49-F238E27FC236}">
                <a16:creationId xmlns:a16="http://schemas.microsoft.com/office/drawing/2014/main" id="{D5A26FB1-7A8F-4114-8B85-8A4278528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3A6626D-D2E5-430C-9F08-327C8797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Bassett’s Ministry in France 1993-2019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55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route, personne, bâtiment, extérieur&#10;&#10;Description générée automatiquement">
            <a:extLst>
              <a:ext uri="{FF2B5EF4-FFF2-40B4-BE49-F238E27FC236}">
                <a16:creationId xmlns:a16="http://schemas.microsoft.com/office/drawing/2014/main" id="{4C7D5F30-8D75-49FE-9AAD-39DD6D0BD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5BC822F-821F-43BC-B640-AAA32537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Eglise Evangélique Protestante de Mennecy 2001-2014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458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4B9F399-6EC4-4C3F-BA35-284CBDF622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3" b="99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5607D58-C826-4D1C-AA97-37E483FE6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062" y="1624129"/>
            <a:ext cx="11210925" cy="744836"/>
          </a:xfrm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Nicolas’ Ministry at Café des Artistes</a:t>
            </a:r>
          </a:p>
        </p:txBody>
      </p:sp>
    </p:spTree>
    <p:extLst>
      <p:ext uri="{BB962C8B-B14F-4D97-AF65-F5344CB8AC3E}">
        <p14:creationId xmlns:p14="http://schemas.microsoft.com/office/powerpoint/2010/main" val="1922607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ersonne, groupe, intérieur, gens&#10;&#10;Description générée automatiquement">
            <a:extLst>
              <a:ext uri="{FF2B5EF4-FFF2-40B4-BE49-F238E27FC236}">
                <a16:creationId xmlns:a16="http://schemas.microsoft.com/office/drawing/2014/main" id="{8F6157A4-E80F-412C-9173-13C503D94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1" b="78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5A8AC9-54CF-4250-87CC-78E647339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Children 2002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566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ersonne, posant, debout, groupe&#10;&#10;Description générée automatiquement">
            <a:extLst>
              <a:ext uri="{FF2B5EF4-FFF2-40B4-BE49-F238E27FC236}">
                <a16:creationId xmlns:a16="http://schemas.microsoft.com/office/drawing/2014/main" id="{1A031C7C-E7F7-4455-9F23-25F47EC19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D414FE-21D9-42B4-87CB-C13C7047C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Youth 2014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162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ersonne, debout, intérieur, groupe&#10;&#10;Description générée automatiquement">
            <a:extLst>
              <a:ext uri="{FF2B5EF4-FFF2-40B4-BE49-F238E27FC236}">
                <a16:creationId xmlns:a16="http://schemas.microsoft.com/office/drawing/2014/main" id="{36D1446E-73E6-459A-ADC1-D075C6FD5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3" b="92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6DC4C49-6EF8-408E-9A11-AE185C414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Installation of French Pasteur 2015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783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bâtiment, extérieur, horloge, grange&#10;&#10;Description générée automatiquement">
            <a:extLst>
              <a:ext uri="{FF2B5EF4-FFF2-40B4-BE49-F238E27FC236}">
                <a16:creationId xmlns:a16="http://schemas.microsoft.com/office/drawing/2014/main" id="{58F7452A-269F-493F-B1CF-0CDA943C91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b="74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F70ABC5-AC93-41A6-AE0B-93FFA497A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Savigny Le Temple Sept.-Dec. 2014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579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hoto, posant, divers, différent&#10;&#10;Description générée automatiquement">
            <a:extLst>
              <a:ext uri="{FF2B5EF4-FFF2-40B4-BE49-F238E27FC236}">
                <a16:creationId xmlns:a16="http://schemas.microsoft.com/office/drawing/2014/main" id="{0391DF1C-4F8D-4F05-91AF-850687861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6" r="-1" b="5452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24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extérieur, bâtiment, maison, voiture&#10;&#10;Description générée automatiquement">
            <a:extLst>
              <a:ext uri="{FF2B5EF4-FFF2-40B4-BE49-F238E27FC236}">
                <a16:creationId xmlns:a16="http://schemas.microsoft.com/office/drawing/2014/main" id="{9028E6A6-557C-468C-9CED-FBB17CB21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4" b="169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2BC7D8D-FE97-40E1-B5A4-D5CE76C29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Montargis 2015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849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lafond, intérieur, personne, gens&#10;&#10;Description générée automatiquement">
            <a:extLst>
              <a:ext uri="{FF2B5EF4-FFF2-40B4-BE49-F238E27FC236}">
                <a16:creationId xmlns:a16="http://schemas.microsoft.com/office/drawing/2014/main" id="{2F83A3E3-B05C-4554-813A-243348A65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2" b="114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313A8CF-D0B1-41A1-91EA-48BCF95C8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Montargis 2019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568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herbe, extérieur, personne, gens&#10;&#10;Description générée automatiquement">
            <a:extLst>
              <a:ext uri="{FF2B5EF4-FFF2-40B4-BE49-F238E27FC236}">
                <a16:creationId xmlns:a16="http://schemas.microsoft.com/office/drawing/2014/main" id="{7AADB530-78C6-4D0B-9E9A-A7EF1F349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9" b="50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2AC4ED7-B1FD-4C60-B79D-B855F2B81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Montargis Church Retreat 2018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372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extérieur, montagne, bâtiment, neige&#10;&#10;Description générée automatiquement">
            <a:extLst>
              <a:ext uri="{FF2B5EF4-FFF2-40B4-BE49-F238E27FC236}">
                <a16:creationId xmlns:a16="http://schemas.microsoft.com/office/drawing/2014/main" id="{646E10BE-B306-4176-A37F-2B3D66BB1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AD180DC-1E3F-46D8-B012-B3D2298E4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French Language School</a:t>
            </a:r>
            <a:br>
              <a:rPr lang="en-US" sz="2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Albertville France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15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herbe, extérieur, personne, debout&#10;&#10;Description générée automatiquement">
            <a:extLst>
              <a:ext uri="{FF2B5EF4-FFF2-40B4-BE49-F238E27FC236}">
                <a16:creationId xmlns:a16="http://schemas.microsoft.com/office/drawing/2014/main" id="{B3E16A20-0F07-4E87-9E34-0361F7498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" b="118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2198A46-7DE4-4A4B-B840-ABB11194B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 Mission TEAM France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847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D2CAD8B2-6D82-41B2-B438-BAA9A7BEF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85" y="1123527"/>
            <a:ext cx="9655225" cy="46048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5766751-8FE7-4B78-BA33-F73BAFEEF882}"/>
              </a:ext>
            </a:extLst>
          </p:cNvPr>
          <p:cNvSpPr txBox="1"/>
          <p:nvPr/>
        </p:nvSpPr>
        <p:spPr>
          <a:xfrm>
            <a:off x="5810250" y="1476375"/>
            <a:ext cx="5113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National Council of French Evangelical Churches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204961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extérieur, bâtiment, rue, maison&#10;&#10;Description générée automatiquement">
            <a:extLst>
              <a:ext uri="{FF2B5EF4-FFF2-40B4-BE49-F238E27FC236}">
                <a16:creationId xmlns:a16="http://schemas.microsoft.com/office/drawing/2014/main" id="{AF1CDFD7-0BDC-402B-A773-D7F905B586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3" b="94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F432B6A-17C7-47B0-A015-90DAC222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6177" y="3666478"/>
            <a:ext cx="4083728" cy="2130640"/>
          </a:xfrm>
          <a:ln w="28575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Evangelical Church of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Orsay / Les Ulis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548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ersonne, intérieur, debout, homme&#10;&#10;Description générée automatiquement">
            <a:extLst>
              <a:ext uri="{FF2B5EF4-FFF2-40B4-BE49-F238E27FC236}">
                <a16:creationId xmlns:a16="http://schemas.microsoft.com/office/drawing/2014/main" id="{0FBB729B-F155-4D8E-9916-10DBEC032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208E9D9-0301-4959-A568-EBC2ECC07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Orsay Church 1998 with Alberto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83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ersonne, intérieur, debout, homme&#10;&#10;Description générée automatiquement">
            <a:extLst>
              <a:ext uri="{FF2B5EF4-FFF2-40B4-BE49-F238E27FC236}">
                <a16:creationId xmlns:a16="http://schemas.microsoft.com/office/drawing/2014/main" id="{814C15AF-790F-47FC-A956-A87008D9EB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B32E728-1DEC-437D-86B0-C73C1BA56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Nadége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445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ersonne, intérieur, habits, homme&#10;&#10;Description générée automatiquement">
            <a:extLst>
              <a:ext uri="{FF2B5EF4-FFF2-40B4-BE49-F238E27FC236}">
                <a16:creationId xmlns:a16="http://schemas.microsoft.com/office/drawing/2014/main" id="{A8B5F2E7-3963-4BC0-9551-4FF9BB0F5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AC75D17-5DD8-464E-BF33-241EBF8AC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Annemie 1958-2014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085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intérieur, personne, plafond, pièce&#10;&#10;Description générée automatiquement">
            <a:extLst>
              <a:ext uri="{FF2B5EF4-FFF2-40B4-BE49-F238E27FC236}">
                <a16:creationId xmlns:a16="http://schemas.microsoft.com/office/drawing/2014/main" id="{E3BCAF66-0AA3-4546-9CC3-EA288D8DB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0" b="808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8BCEFE7-A5CD-4BE4-ABD1-F8F521ACB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Meeting in local Hotel 1999-2019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871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lafond, personne, intérieur, gens&#10;&#10;Description générée automatiquement">
            <a:extLst>
              <a:ext uri="{FF2B5EF4-FFF2-40B4-BE49-F238E27FC236}">
                <a16:creationId xmlns:a16="http://schemas.microsoft.com/office/drawing/2014/main" id="{FB2BE134-966B-4E0F-AF29-9024CEF61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C7A25A-AF6D-419F-BA4D-8A08F7312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Senlis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church 2019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507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intérieur, personne, pièce, groupe&#10;&#10;Description générée automatiquement">
            <a:extLst>
              <a:ext uri="{FF2B5EF4-FFF2-40B4-BE49-F238E27FC236}">
                <a16:creationId xmlns:a16="http://schemas.microsoft.com/office/drawing/2014/main" id="{8AC5FBDA-1586-401A-87C4-498437DF4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8" b="32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12BE66-146A-4272-A057-14E66A8CE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Inauguration of church building October 2001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94475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81</Words>
  <Application>Microsoft Office PowerPoint</Application>
  <PresentationFormat>Grand écran</PresentationFormat>
  <Paragraphs>20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Thème Office</vt:lpstr>
      <vt:lpstr>Bassett’s Ministry in France 1993-2019</vt:lpstr>
      <vt:lpstr>French Language School Albertville France</vt:lpstr>
      <vt:lpstr>Evangelical Church of Orsay / Les Ulis</vt:lpstr>
      <vt:lpstr>Orsay Church 1998 with Alberto</vt:lpstr>
      <vt:lpstr>Nadége </vt:lpstr>
      <vt:lpstr>Annemie 1958-2014</vt:lpstr>
      <vt:lpstr>Meeting in local Hotel 1999-2019</vt:lpstr>
      <vt:lpstr>Senlis church 2019</vt:lpstr>
      <vt:lpstr>Inauguration of church building October 2001</vt:lpstr>
      <vt:lpstr>Eglise Evangélique Protestante de Mennecy 2001-2014</vt:lpstr>
      <vt:lpstr>Nicolas’ Ministry at Café des Artistes</vt:lpstr>
      <vt:lpstr>Children 2002</vt:lpstr>
      <vt:lpstr>Youth 2014</vt:lpstr>
      <vt:lpstr>Installation of French Pasteur 2015</vt:lpstr>
      <vt:lpstr>Savigny Le Temple Sept.-Dec. 2014</vt:lpstr>
      <vt:lpstr>Présentation PowerPoint</vt:lpstr>
      <vt:lpstr>Montargis 2015</vt:lpstr>
      <vt:lpstr>Montargis 2019</vt:lpstr>
      <vt:lpstr>Montargis Church Retreat 2018</vt:lpstr>
      <vt:lpstr>La Mission TEAM France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Ministry in France Tom and Phyllis Bassett 1993-2019</dc:title>
  <dc:creator>Thomas Bassett</dc:creator>
  <cp:lastModifiedBy>Thomas Bassett</cp:lastModifiedBy>
  <cp:revision>6</cp:revision>
  <dcterms:created xsi:type="dcterms:W3CDTF">2019-10-11T13:31:37Z</dcterms:created>
  <dcterms:modified xsi:type="dcterms:W3CDTF">2019-10-11T15:33:42Z</dcterms:modified>
</cp:coreProperties>
</file>